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3C3D0-FA2C-4454-BF00-FDFFDAD433A1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2FF1-2F56-4B43-979B-8BA39752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9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C3D0-FA2C-4454-BF00-FDFFDAD433A1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32FF1-2F56-4B43-979B-8BA39752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</a:t>
            </a:r>
            <a:br>
              <a:rPr lang="en-US" altLang="ko-KR"/>
            </a:br>
            <a:r>
              <a:rPr lang="en-US" altLang="ko-KR"/>
              <a:t>Methods, Protocols, Languages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SOAP Response</a:t>
            </a:r>
            <a:endParaRPr lang="en-US" altLang="ko-KR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2585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SOAP Error Response</a:t>
            </a:r>
            <a:endParaRPr lang="en-US" altLang="ko-KR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8151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role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1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Architecture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Exploring SOAP Web Services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Web Service: WSDL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SOAP Web Service: WSDL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2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XML-RPC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6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XML-RPC vs. SOAP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JSON-RPC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5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Service</a:t>
            </a:r>
            <a:br>
              <a:rPr lang="en-US" altLang="ko-KR"/>
            </a:br>
            <a:r>
              <a:rPr lang="en-US" altLang="ko-KR"/>
              <a:t>Methods, Protocols, Languages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Format for a JSON Request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5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Format for a JSON Request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Web Service Implementation for Java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7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JAX-WS (</a:t>
            </a:r>
            <a:r>
              <a:rPr lang="en-US" altLang="ko-KR" b="0"/>
              <a:t>Java API for XML Web Services)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JAX-WS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JAX-WS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(Representational State Transfer)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50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57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Directory Structure­-like URIs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46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Features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7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Methods to Exchange IoT Events and Control Commands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90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83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Stateful Design (Non-REST)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Stateless Design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9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3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69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02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Constraints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33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Uniform Interface?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8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Methods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97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Format for REST Commands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7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SOAP?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5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Request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26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GET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21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POST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41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PUT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42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- DELETE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4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28"/>
              <a:t>REST Service Doc Example</a:t>
            </a:r>
            <a:endParaRPr lang="en-US" spc="-2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7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Data Elements</a:t>
            </a:r>
            <a:endParaRPr lang="en-US" altLang="ko-KR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Connectors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RESTful API </a:t>
            </a:r>
            <a:r>
              <a:rPr lang="en-US" altLang="ko-KR" sz="2800"/>
              <a:t>(Application Programming Interface)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42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APIs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0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28"/>
              <a:t>What</a:t>
            </a:r>
            <a:r>
              <a:rPr lang="en-US" altLang="ko-KR" spc="-6"/>
              <a:t> </a:t>
            </a:r>
            <a:r>
              <a:rPr lang="en-US" altLang="ko-KR" spc="-17"/>
              <a:t>is</a:t>
            </a:r>
            <a:r>
              <a:rPr lang="en-US" altLang="ko-KR" spc="-6"/>
              <a:t> </a:t>
            </a:r>
            <a:r>
              <a:rPr lang="en-US" altLang="ko-KR" spc="-28"/>
              <a:t>SOAP?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04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(Under the Hood)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84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RESTful services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6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RESTful services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5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RESTful Service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10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Who Uses REST?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29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vs. SOAP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65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 vs. SOAP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9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22"/>
              <a:t>Characteristics:</a:t>
            </a:r>
            <a:r>
              <a:rPr lang="en-US" spc="-6"/>
              <a:t> </a:t>
            </a:r>
            <a:r>
              <a:rPr lang="en-US" spc="-22"/>
              <a:t>Simplicity</a:t>
            </a:r>
            <a:endParaRPr lang="en-US" spc="-22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37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22"/>
              <a:t>Characteristics:</a:t>
            </a:r>
            <a:r>
              <a:rPr lang="en-US" spc="-6"/>
              <a:t> </a:t>
            </a:r>
            <a:r>
              <a:rPr lang="en-US" spc="-22"/>
              <a:t>Bandwidth!</a:t>
            </a:r>
            <a:endParaRPr lang="en-US" spc="-22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76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22"/>
              <a:t>Characteristics:</a:t>
            </a:r>
            <a:r>
              <a:rPr lang="en-US" spc="-6"/>
              <a:t> </a:t>
            </a:r>
            <a:r>
              <a:rPr lang="en-US" spc="-22"/>
              <a:t>Security!</a:t>
            </a:r>
            <a:endParaRPr lang="en-US" spc="-22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3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28"/>
              <a:t>SOAP Components</a:t>
            </a:r>
            <a:endParaRPr lang="en-US" altLang="ko-KR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817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or Restful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4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REST is better than SOAP for Web Services?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67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SOAP vs. REST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3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Web Application Description Language (WADL)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87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OData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7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SOAP Request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1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SOAP Schema</a:t>
            </a:r>
            <a:endParaRPr lang="en-US" altLang="ko-KR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936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SOAP Request</a:t>
            </a:r>
            <a:endParaRPr lang="en-US" altLang="ko-KR" dirty="0">
              <a:ea typeface="굴림" charset="-127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456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</Words>
  <Application>Microsoft Office PowerPoint</Application>
  <PresentationFormat>Custom</PresentationFormat>
  <Paragraphs>65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굴림</vt:lpstr>
      <vt:lpstr>맑은 고딕</vt:lpstr>
      <vt:lpstr>Arial</vt:lpstr>
      <vt:lpstr>Calibri</vt:lpstr>
      <vt:lpstr>Calibri Light</vt:lpstr>
      <vt:lpstr>Office Theme</vt:lpstr>
      <vt:lpstr>Web Service Methods, Protocols, Languages</vt:lpstr>
      <vt:lpstr>Web Service Methods, Protocols, Languages</vt:lpstr>
      <vt:lpstr>Methods to Exchange IoT Events and Control Commands</vt:lpstr>
      <vt:lpstr>What is SOAP?</vt:lpstr>
      <vt:lpstr>What is SOAP?</vt:lpstr>
      <vt:lpstr>SOAP Components</vt:lpstr>
      <vt:lpstr>SOAP Request</vt:lpstr>
      <vt:lpstr>SOAP Schema</vt:lpstr>
      <vt:lpstr>SOAP Request</vt:lpstr>
      <vt:lpstr>SOAP Response</vt:lpstr>
      <vt:lpstr>SOAP Error Response</vt:lpstr>
      <vt:lpstr>SOAP role</vt:lpstr>
      <vt:lpstr>SOAP Architecture</vt:lpstr>
      <vt:lpstr>Exploring SOAP Web Services</vt:lpstr>
      <vt:lpstr>SOAP Web Service: WSDL </vt:lpstr>
      <vt:lpstr>SOAP Web Service: WSDL</vt:lpstr>
      <vt:lpstr>XML-RPC</vt:lpstr>
      <vt:lpstr>XML-RPC vs. SOAP</vt:lpstr>
      <vt:lpstr>JSON-RPC</vt:lpstr>
      <vt:lpstr>Format for a JSON Request</vt:lpstr>
      <vt:lpstr>Format for a JSON Request</vt:lpstr>
      <vt:lpstr>SOAP Web Service Implementation for Java </vt:lpstr>
      <vt:lpstr>JAX-WS (Java API for XML Web Services)</vt:lpstr>
      <vt:lpstr>JAX-WS</vt:lpstr>
      <vt:lpstr>JAX-WS</vt:lpstr>
      <vt:lpstr>REST (Representational State Transfer)</vt:lpstr>
      <vt:lpstr>Architecture</vt:lpstr>
      <vt:lpstr>Directory Structure­-like URIs</vt:lpstr>
      <vt:lpstr>REST Features</vt:lpstr>
      <vt:lpstr>REST</vt:lpstr>
      <vt:lpstr>Stateful Design (Non-REST)</vt:lpstr>
      <vt:lpstr>Stateless Design</vt:lpstr>
      <vt:lpstr>REST Constraints</vt:lpstr>
      <vt:lpstr>REST Constraints</vt:lpstr>
      <vt:lpstr>REST Constraints</vt:lpstr>
      <vt:lpstr>REST Constraints</vt:lpstr>
      <vt:lpstr>What is Uniform Interface?</vt:lpstr>
      <vt:lpstr>REST Methods</vt:lpstr>
      <vt:lpstr>Format for REST Commands</vt:lpstr>
      <vt:lpstr>REST Request</vt:lpstr>
      <vt:lpstr>REST - GET</vt:lpstr>
      <vt:lpstr>REST - POST</vt:lpstr>
      <vt:lpstr>REST - PUT</vt:lpstr>
      <vt:lpstr>REST - DELETE</vt:lpstr>
      <vt:lpstr>REST Service Doc Example</vt:lpstr>
      <vt:lpstr>REST Data Elements</vt:lpstr>
      <vt:lpstr>REST Connectors</vt:lpstr>
      <vt:lpstr>RESTful API (Application Programming Interface)</vt:lpstr>
      <vt:lpstr>REST APIs</vt:lpstr>
      <vt:lpstr>REST (Under the Hood)</vt:lpstr>
      <vt:lpstr>RESTful services </vt:lpstr>
      <vt:lpstr>RESTful services </vt:lpstr>
      <vt:lpstr>RESTful Service Example</vt:lpstr>
      <vt:lpstr>Who Uses REST?</vt:lpstr>
      <vt:lpstr>REST vs. SOAP</vt:lpstr>
      <vt:lpstr>REST vs. SOAP</vt:lpstr>
      <vt:lpstr>Characteristics: Simplicity</vt:lpstr>
      <vt:lpstr>Characteristics: Bandwidth!</vt:lpstr>
      <vt:lpstr>Characteristics: Security!</vt:lpstr>
      <vt:lpstr>SOAP or Restful</vt:lpstr>
      <vt:lpstr>When to use</vt:lpstr>
      <vt:lpstr>Why REST is better than SOAP for Web Services?</vt:lpstr>
      <vt:lpstr>SOAP vs. REST</vt:lpstr>
      <vt:lpstr>Web Application Description Language (WADL)</vt:lpstr>
      <vt:lpstr>OData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 Methods, Protocols, Languages</dc:title>
  <dc:creator>John Lee</dc:creator>
  <cp:lastModifiedBy>John Lee</cp:lastModifiedBy>
  <cp:revision>1</cp:revision>
  <dcterms:created xsi:type="dcterms:W3CDTF">2017-05-17T00:23:24Z</dcterms:created>
  <dcterms:modified xsi:type="dcterms:W3CDTF">2017-05-17T00:23:24Z</dcterms:modified>
</cp:coreProperties>
</file>